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photoAlbum/>
  <p:custDataLst>
    <p:tags r:id="rId10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2251556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8779576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967301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2248812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05094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6126675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0966089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9697042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032609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7135352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664106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25711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547607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5412706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53691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1563694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779C-1965-47FE-BBA8-A8DEF65F5B4D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8EAC9E-2B62-429E-AA47-75C2BFE78A1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2082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خدمات المعلومات</a:t>
            </a: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الثالثة</a:t>
            </a:r>
            <a:r>
              <a:rPr lang="en-US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ج 1</a:t>
            </a: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الثالثة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112939590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2034982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621624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101963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08684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434481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044071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868966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8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2020-03-21T21:45:46Z</dcterms:created>
  <dcterms:modified xsi:type="dcterms:W3CDTF">2020-03-22T23:39:19Z</dcterms:modified>
</cp:coreProperties>
</file>